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43A07D-91D2-4B93-BD23-52609E5042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8FA147C-0691-4849-9125-EC17ECA41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E5125D-6177-4DF5-BEA4-311A088CC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8E9213-1761-4832-BD49-90B94D7E5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20254F-0E90-41BD-B3E6-F70D20BC1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546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DF8A87-7DE0-4ACF-878A-AE81C9D9E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8280047-9A27-45A2-8BF0-D9B4D23A0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8093A6-9382-429F-A08C-A4A3F2686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9D31EF-53E8-4379-A9D9-4AB1196B6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2708AA-65D8-4405-A925-C6BFFDD4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083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2D3AD38-CB24-445E-B4BD-88F1F30400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217B9D-DE2F-4D1A-BF44-EA794816DB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2CBBBB2-AA70-45A1-975C-0C583CBF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209C854-A222-4987-8E9B-5A763E461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E530-0C31-4093-AD24-80F4CFC7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016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76499E-6866-48FF-B44C-27A5F5AEC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0B2A27-E07E-43FF-9AFF-41D7D6743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3554E1-7BCE-48F6-9432-7FB7CE5C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D7D9A2-A01C-4150-A1CE-15B97C7CE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F5000D-8051-41A3-AB44-CB4DEAED1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008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A49DE3-02E6-4BAA-A488-FC354B453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DC96068-FC59-4A6C-A659-1FC119D5D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CACE25-0BF2-443F-A5C1-12F7A72F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C1AEB5-2C63-4BC3-87F1-C6F768E40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A39DB3-4AE0-43DB-ACED-543C27AB6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836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CB01D3-0D1A-4F27-8090-99882B2D8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626557E-84E0-410E-865B-1C2ABD8DE1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210EBC9-A095-423D-B135-F49082C51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2FA69A2-B100-4F62-805A-A40CD0983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94C5E9-28FF-4E0A-947F-5B6DA381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E9422B9-9989-4916-AE94-2E322416B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250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D350A1-97DE-44C6-ADF7-E6F2175D3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687F88-D539-430E-8B24-F36881DDE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4DEB808-2CA1-447A-8E1D-F46BAF234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4DD7E56-4B5A-4C19-93B8-4B586DFB9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07A9B39-B0CD-4866-AAB9-5EBCD34688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874CEF4-DC93-44B2-B736-E134E5716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A51521F-996B-4C19-8AE7-6CD139DBE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113B699-F5FD-4A9A-B8AC-87610940C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471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50EDF3-DDFB-4765-882B-6FD3DD75C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E65A7E0-1EAA-40E7-A6B4-167C516DF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DA89B24-066F-4247-99EA-7EFFB20DC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F4C866A-24AF-43A6-BB32-AAEB4D554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49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5EB758C-A953-4BF9-AF54-6681381FF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EDAA0CF-3F3C-4592-904D-F9FA3F755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969512-E682-4F7F-BD68-4E6239819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04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4972CA-E344-4205-B109-B43196AF3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DECE3B-D56C-4FD4-AA0A-98E3E2A07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32B7CA-2D1A-484F-B51B-04EBB1B1B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671502A-519C-43FE-897E-5930D5C0E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70CC1B-B3AB-4D10-A2E1-DDDAD5F35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04FDFD4-6161-4E22-B6E7-395FBF8A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9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657206-DF0D-45E6-A036-426C1F849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BA4E503-50DB-433F-9D69-125472708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0380501-40FC-4587-BF50-B23978831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0FE1141-2BAE-44E9-B6AC-66F8B6CEB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F1C5D50-059D-4328-8F61-62F682814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923BDD-03E4-4769-8522-BFAAA3DA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55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FCA41FF-8A6C-45E6-B644-F7D58576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CE802B3-5FC8-494A-8584-D2E2DD035E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53AA9E-FE62-40E4-B50D-547FA122C0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284D-3603-4A97-ADC6-98CBE09CD120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65021-6F8A-4A74-AF5B-D027DCA88E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641BBD1-EE87-4035-8277-74A8210E7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E8448-0C97-47ED-94A2-3903099F72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87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61E882C-8ACD-4A24-85AC-581A3C42A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83" y="409917"/>
            <a:ext cx="6414162" cy="61788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1C60F6EA-2BE5-4B91-9F48-8EDF9F4D6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055" y="1718896"/>
            <a:ext cx="5365883" cy="37938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52C9A0-2369-4FC6-A029-1C05FE9EE6D8}"/>
              </a:ext>
            </a:extLst>
          </p:cNvPr>
          <p:cNvSpPr txBox="1"/>
          <p:nvPr/>
        </p:nvSpPr>
        <p:spPr>
          <a:xfrm>
            <a:off x="6738055" y="1248411"/>
            <a:ext cx="142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ALL Layer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1726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6973C08-715D-4E60-97D0-F447EE11B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37" y="1560634"/>
            <a:ext cx="5686434" cy="421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3458D7-F8DD-49AE-9694-8594CA1BF81C}"/>
              </a:ext>
            </a:extLst>
          </p:cNvPr>
          <p:cNvSpPr txBox="1"/>
          <p:nvPr/>
        </p:nvSpPr>
        <p:spPr>
          <a:xfrm>
            <a:off x="354037" y="1090246"/>
            <a:ext cx="1188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Top Layer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A013046-4002-4784-B9FC-2E808C4BD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327" y="1560634"/>
            <a:ext cx="5431636" cy="421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F6746A-D378-4228-B6A3-9178DBDAE0C7}"/>
              </a:ext>
            </a:extLst>
          </p:cNvPr>
          <p:cNvSpPr txBox="1"/>
          <p:nvPr/>
        </p:nvSpPr>
        <p:spPr>
          <a:xfrm>
            <a:off x="6344375" y="962757"/>
            <a:ext cx="94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 Layer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6388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326491B6-21F8-4310-AB71-814AC1E51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92" y="1494692"/>
            <a:ext cx="5842605" cy="421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F62B72-6DBC-42A1-AAA7-84AEE98ED2A4}"/>
              </a:ext>
            </a:extLst>
          </p:cNvPr>
          <p:cNvSpPr txBox="1"/>
          <p:nvPr/>
        </p:nvSpPr>
        <p:spPr>
          <a:xfrm>
            <a:off x="161192" y="896815"/>
            <a:ext cx="94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3 Layer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8A266762-B11C-49BD-AE1A-02D0497D2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590" y="1494692"/>
            <a:ext cx="5820218" cy="421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FA5B26-08BB-4A81-91AE-6E2712FF6284}"/>
              </a:ext>
            </a:extLst>
          </p:cNvPr>
          <p:cNvSpPr txBox="1"/>
          <p:nvPr/>
        </p:nvSpPr>
        <p:spPr>
          <a:xfrm>
            <a:off x="6324817" y="975946"/>
            <a:ext cx="94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4 Layer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9954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55D3E89-5714-4165-9A8F-5169EDD99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87" y="1459523"/>
            <a:ext cx="5828343" cy="421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CC710A-BDE4-4BDC-8C8D-B93CB758C858}"/>
              </a:ext>
            </a:extLst>
          </p:cNvPr>
          <p:cNvSpPr txBox="1"/>
          <p:nvPr/>
        </p:nvSpPr>
        <p:spPr>
          <a:xfrm>
            <a:off x="169987" y="940777"/>
            <a:ext cx="94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5 Layer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0A4AA94-4EC6-494F-8DEE-F02AAE3F3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672" y="1459523"/>
            <a:ext cx="5855117" cy="421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FB8D07-452B-47C7-9BF5-6EE120ABDFA1}"/>
              </a:ext>
            </a:extLst>
          </p:cNvPr>
          <p:cNvSpPr txBox="1"/>
          <p:nvPr/>
        </p:nvSpPr>
        <p:spPr>
          <a:xfrm>
            <a:off x="6193672" y="966641"/>
            <a:ext cx="158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Bottom Layer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3587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와이드스크린</PresentationFormat>
  <Paragraphs>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2024-04-24T09:48:05Z</dcterms:created>
  <dcterms:modified xsi:type="dcterms:W3CDTF">2024-04-24T09:58:29Z</dcterms:modified>
</cp:coreProperties>
</file>